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97" r:id="rId2"/>
    <p:sldId id="258" r:id="rId3"/>
    <p:sldId id="309" r:id="rId4"/>
    <p:sldId id="310" r:id="rId5"/>
    <p:sldId id="259" r:id="rId6"/>
    <p:sldId id="263" r:id="rId7"/>
    <p:sldId id="307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73" r:id="rId20"/>
    <p:sldId id="274" r:id="rId21"/>
    <p:sldId id="275" r:id="rId22"/>
    <p:sldId id="299" r:id="rId23"/>
    <p:sldId id="277" r:id="rId24"/>
    <p:sldId id="289" r:id="rId25"/>
    <p:sldId id="279" r:id="rId26"/>
    <p:sldId id="280" r:id="rId27"/>
    <p:sldId id="281" r:id="rId28"/>
    <p:sldId id="303" r:id="rId29"/>
    <p:sldId id="306" r:id="rId30"/>
    <p:sldId id="305" r:id="rId31"/>
    <p:sldId id="304" r:id="rId32"/>
    <p:sldId id="282" r:id="rId33"/>
    <p:sldId id="283" r:id="rId34"/>
    <p:sldId id="302" r:id="rId35"/>
    <p:sldId id="311" r:id="rId36"/>
    <p:sldId id="285" r:id="rId37"/>
    <p:sldId id="286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09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311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0F007-7C16-4D4D-8E33-9D7E0C9D3544}" v="1" dt="2021-10-20T17:16:49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38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20.10.2021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20.10.2021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neicons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11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399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Lineicons</a:t>
            </a:r>
            <a:r>
              <a:rPr lang="en-US" sz="3200" b="1" dirty="0"/>
              <a:t> – </a:t>
            </a:r>
            <a:r>
              <a:rPr lang="ru-RU" sz="3200" b="1" dirty="0"/>
              <a:t>еще одна библиотека с иконками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https://lineicons.com/</a:t>
            </a:r>
            <a:endParaRPr lang="uk-UA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6B4B25-F0C3-4EF4-AC84-E23590D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1" y="1645406"/>
            <a:ext cx="6960096" cy="3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102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779</Words>
  <Application>Microsoft Office PowerPoint</Application>
  <PresentationFormat>Широкий екран</PresentationFormat>
  <Paragraphs>100</Paragraphs>
  <Slides>40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2021-10-20T17:18:29Z</dcterms:modified>
</cp:coreProperties>
</file>